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9" r:id="rId4"/>
    <p:sldId id="260" r:id="rId5"/>
    <p:sldId id="261" r:id="rId6"/>
    <p:sldId id="258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eg>
</file>

<file path=ppt/media/image13.png>
</file>

<file path=ppt/media/image2.jpg>
</file>

<file path=ppt/media/image3.png>
</file>

<file path=ppt/media/image4.jpg>
</file>

<file path=ppt/media/image5.jpe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0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905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8378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233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530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40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617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25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16150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448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043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F26F-C72B-41EF-AC5E-47E383127604}" type="datetimeFigureOut">
              <a:rPr lang="en-PH" smtClean="0"/>
              <a:t>05/10/2020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BEA2767-12E5-49B8-86A2-7A268505F593}" type="slidenum">
              <a:rPr lang="en-PH" smtClean="0"/>
              <a:t>‹#›</a:t>
            </a:fld>
            <a:endParaRPr lang="en-PH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71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A8D471-B56A-4112-A0F3-4CD82A1A58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725" y="0"/>
            <a:ext cx="4948275" cy="61255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D621D1-3FAD-4434-AC8E-7454AB91BC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475" y="123825"/>
            <a:ext cx="4876800" cy="4876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39496C-EE1D-49E0-8D88-80486A5B035C}"/>
              </a:ext>
            </a:extLst>
          </p:cNvPr>
          <p:cNvSpPr txBox="1"/>
          <p:nvPr/>
        </p:nvSpPr>
        <p:spPr>
          <a:xfrm>
            <a:off x="1133475" y="5172075"/>
            <a:ext cx="49482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6000" b="1" dirty="0">
                <a:latin typeface="Britannic Bold" panose="020B0903060703020204" pitchFamily="34" charset="0"/>
              </a:rPr>
              <a:t>I&amp;M Apparels</a:t>
            </a:r>
          </a:p>
        </p:txBody>
      </p:sp>
    </p:spTree>
    <p:extLst>
      <p:ext uri="{BB962C8B-B14F-4D97-AF65-F5344CB8AC3E}">
        <p14:creationId xmlns:p14="http://schemas.microsoft.com/office/powerpoint/2010/main" val="974198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D43114-92AA-4CD6-BE0A-03A2647B7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468052" cy="61344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D920EC-3C4A-417C-A9E1-BC6D993A1A89}"/>
              </a:ext>
            </a:extLst>
          </p:cNvPr>
          <p:cNvSpPr txBox="1"/>
          <p:nvPr/>
        </p:nvSpPr>
        <p:spPr>
          <a:xfrm>
            <a:off x="4468052" y="0"/>
            <a:ext cx="788587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ritannic Bold" panose="020B0903060703020204" pitchFamily="34" charset="0"/>
              </a:rPr>
              <a:t>I &amp; M is a online shopping app that offers convenient and seamless shopping to all the users. I &amp; M provides the secure and fast delivery</a:t>
            </a:r>
            <a:endParaRPr lang="en-PH" sz="4400" dirty="0">
              <a:latin typeface="Britannic Bold" panose="020B0903060703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A67D91-04F7-4A7A-A243-6131170868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132" y="3304735"/>
            <a:ext cx="2829735" cy="28297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0591217-EF91-4551-828A-8F5BED0BEA84}"/>
              </a:ext>
            </a:extLst>
          </p:cNvPr>
          <p:cNvSpPr txBox="1"/>
          <p:nvPr/>
        </p:nvSpPr>
        <p:spPr>
          <a:xfrm>
            <a:off x="6734175" y="4955528"/>
            <a:ext cx="3848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dirty="0">
                <a:latin typeface="Britannic Bold" panose="020B0903060703020204" pitchFamily="34" charset="0"/>
              </a:rPr>
              <a:t>I&amp;M Apparels</a:t>
            </a:r>
          </a:p>
        </p:txBody>
      </p:sp>
    </p:spTree>
    <p:extLst>
      <p:ext uri="{BB962C8B-B14F-4D97-AF65-F5344CB8AC3E}">
        <p14:creationId xmlns:p14="http://schemas.microsoft.com/office/powerpoint/2010/main" val="3416172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79D25F7-2599-4CD8-BFA6-F447BD765E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242" y="0"/>
            <a:ext cx="4573758" cy="61167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815B306-DBF2-4F0E-9060-1D1BFF53273B}"/>
              </a:ext>
            </a:extLst>
          </p:cNvPr>
          <p:cNvSpPr txBox="1"/>
          <p:nvPr/>
        </p:nvSpPr>
        <p:spPr>
          <a:xfrm>
            <a:off x="452761" y="2539014"/>
            <a:ext cx="65961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4400" dirty="0">
                <a:latin typeface="Britannic Bold" panose="020B0903060703020204" pitchFamily="34" charset="0"/>
              </a:rPr>
              <a:t>So Why Use our App?</a:t>
            </a:r>
          </a:p>
        </p:txBody>
      </p:sp>
    </p:spTree>
    <p:extLst>
      <p:ext uri="{BB962C8B-B14F-4D97-AF65-F5344CB8AC3E}">
        <p14:creationId xmlns:p14="http://schemas.microsoft.com/office/powerpoint/2010/main" val="152390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C1FE1CD-4E19-4C7A-8B81-3C18107ED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064"/>
            <a:ext cx="12192000" cy="61255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C1F638-48C9-423F-9738-6F7DC682D5F0}"/>
              </a:ext>
            </a:extLst>
          </p:cNvPr>
          <p:cNvSpPr txBox="1"/>
          <p:nvPr/>
        </p:nvSpPr>
        <p:spPr>
          <a:xfrm>
            <a:off x="5877018" y="3586579"/>
            <a:ext cx="52733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6000" dirty="0">
                <a:solidFill>
                  <a:schemeClr val="bg1"/>
                </a:solidFill>
                <a:latin typeface="Britannic Bold" panose="020B0903060703020204" pitchFamily="34" charset="0"/>
              </a:rPr>
              <a:t>I&amp;M FEATURES</a:t>
            </a:r>
          </a:p>
        </p:txBody>
      </p:sp>
    </p:spTree>
    <p:extLst>
      <p:ext uri="{BB962C8B-B14F-4D97-AF65-F5344CB8AC3E}">
        <p14:creationId xmlns:p14="http://schemas.microsoft.com/office/powerpoint/2010/main" val="44471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48DF5B-6BD6-4A44-A128-DDA6DBC75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9949"/>
            <a:ext cx="9144000" cy="61033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817208-80C7-41F7-B231-3EA22DD863C9}"/>
              </a:ext>
            </a:extLst>
          </p:cNvPr>
          <p:cNvSpPr txBox="1"/>
          <p:nvPr/>
        </p:nvSpPr>
        <p:spPr>
          <a:xfrm>
            <a:off x="0" y="3429000"/>
            <a:ext cx="572017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q"/>
            </a:pPr>
            <a:r>
              <a:rPr lang="en-PH" sz="4400" u="sng" dirty="0">
                <a:latin typeface="Britannic Bold" panose="020B0903060703020204" pitchFamily="34" charset="0"/>
              </a:rPr>
              <a:t>Reliability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PH" sz="4400" u="sng" dirty="0">
                <a:latin typeface="Britannic Bold" panose="020B0903060703020204" pitchFamily="34" charset="0"/>
              </a:rPr>
              <a:t>Safe Transactions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PH" sz="4400" u="sng" dirty="0">
                <a:latin typeface="Britannic Bold" panose="020B0903060703020204" pitchFamily="34" charset="0"/>
              </a:rPr>
              <a:t>Easy Navigation</a:t>
            </a:r>
          </a:p>
          <a:p>
            <a:pPr marL="685800" indent="-685800">
              <a:buFont typeface="Wingdings" panose="05000000000000000000" pitchFamily="2" charset="2"/>
              <a:buChar char="q"/>
            </a:pPr>
            <a:r>
              <a:rPr lang="en-PH" sz="4400" u="sng" dirty="0">
                <a:latin typeface="Britannic Bold" panose="020B0903060703020204" pitchFamily="34" charset="0"/>
              </a:rPr>
              <a:t>Speed</a:t>
            </a:r>
          </a:p>
        </p:txBody>
      </p:sp>
    </p:spTree>
    <p:extLst>
      <p:ext uri="{BB962C8B-B14F-4D97-AF65-F5344CB8AC3E}">
        <p14:creationId xmlns:p14="http://schemas.microsoft.com/office/powerpoint/2010/main" val="3002147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13F1B9-65FE-413F-BD95-8995B81C2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168" y="1126264"/>
            <a:ext cx="2969822" cy="49948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FEE017-EEAC-4ACF-B1D4-07E8075F6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177" y="1126262"/>
            <a:ext cx="2834494" cy="49948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153B08-37B1-4D53-B677-60F7C6C2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9158" y="1126264"/>
            <a:ext cx="3130943" cy="49948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F665303-04D5-4FDF-8BB2-0EA0CF0EC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711" y="1511056"/>
            <a:ext cx="2513425" cy="4610098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35D6B8-E919-4320-B19B-F5A19DA37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4332" y="1593467"/>
            <a:ext cx="2559494" cy="45276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A1976A-9683-4C9C-9E38-202DA9DEF5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8623" y="1702828"/>
            <a:ext cx="2758200" cy="441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070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AC55AC-CB9B-44DF-8A60-7FAF23AA62E2}"/>
              </a:ext>
            </a:extLst>
          </p:cNvPr>
          <p:cNvSpPr txBox="1"/>
          <p:nvPr/>
        </p:nvSpPr>
        <p:spPr>
          <a:xfrm>
            <a:off x="3777448" y="905523"/>
            <a:ext cx="49981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4000" dirty="0">
                <a:latin typeface="Britannic Bold" panose="020B0903060703020204" pitchFamily="34" charset="0"/>
              </a:rPr>
              <a:t>I&amp;M Programmers: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55B9C6-1D9A-4F4E-8D29-DF23F0D27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1" y="2133600"/>
            <a:ext cx="2247900" cy="22479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F101C8-D9F9-4CED-99F7-0228EC2C5A91}"/>
              </a:ext>
            </a:extLst>
          </p:cNvPr>
          <p:cNvSpPr txBox="1"/>
          <p:nvPr/>
        </p:nvSpPr>
        <p:spPr>
          <a:xfrm>
            <a:off x="2190751" y="4501581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000" dirty="0">
                <a:latin typeface="Britannic Bold" panose="020B0903060703020204" pitchFamily="34" charset="0"/>
              </a:rPr>
              <a:t>ISAIAH R.AGAPITO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69C5A4-39BC-4765-AB0A-2572BE8BD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024" y="2133600"/>
            <a:ext cx="2314575" cy="231457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9A0E0AF-E76A-4E9D-9E21-8F63CA1293F6}"/>
              </a:ext>
            </a:extLst>
          </p:cNvPr>
          <p:cNvSpPr txBox="1"/>
          <p:nvPr/>
        </p:nvSpPr>
        <p:spPr>
          <a:xfrm>
            <a:off x="6905623" y="4501581"/>
            <a:ext cx="3230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000" dirty="0">
                <a:latin typeface="Britannic Bold" panose="020B0903060703020204" pitchFamily="34" charset="0"/>
              </a:rPr>
              <a:t>MICHAELA ANN P. ARCAYA</a:t>
            </a:r>
          </a:p>
        </p:txBody>
      </p:sp>
    </p:spTree>
    <p:extLst>
      <p:ext uri="{BB962C8B-B14F-4D97-AF65-F5344CB8AC3E}">
        <p14:creationId xmlns:p14="http://schemas.microsoft.com/office/powerpoint/2010/main" val="369722803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91</TotalTime>
  <Words>66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Britannic Bold</vt:lpstr>
      <vt:lpstr>Gill Sans MT</vt:lpstr>
      <vt:lpstr>Wingdings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Isaiah Agapito</dc:creator>
  <cp:lastModifiedBy>Michaella Arcaya</cp:lastModifiedBy>
  <cp:revision>8</cp:revision>
  <dcterms:created xsi:type="dcterms:W3CDTF">2020-10-03T07:27:25Z</dcterms:created>
  <dcterms:modified xsi:type="dcterms:W3CDTF">2020-10-05T14:28:07Z</dcterms:modified>
</cp:coreProperties>
</file>

<file path=docProps/thumbnail.jpeg>
</file>